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f7af023f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f7af023f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f7af023f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f7af023f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f7af023f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f7af023f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f7af023f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f7af023f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f7af023f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f7af023f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f7af023f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f7af023f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f7af023f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f7af023f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f7af023f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f7af023f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f7af023f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f7af023f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f7af023f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f7af023f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f7af023f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f7af023f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f7af023f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f7af023f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f7af023f0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f7af023f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f7af023f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f7af023f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f7af023f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f7af023f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f7af023f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f7af023f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f7af023f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f7af023f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f7af023f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f7af023f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f7af023f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f7af023f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f7af023f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f7af023f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f7af023f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f7af023f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f7af023f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f7af023f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75" y="-256725"/>
            <a:ext cx="8098248" cy="45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975" y="2912225"/>
            <a:ext cx="3330274" cy="20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 rot="-252107">
            <a:off x="4126571" y="4103039"/>
            <a:ext cx="2256064" cy="5140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Quickest check in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98243" cy="483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